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72" r:id="rId8"/>
    <p:sldId id="263" r:id="rId9"/>
    <p:sldId id="264" r:id="rId10"/>
    <p:sldId id="265" r:id="rId11"/>
    <p:sldId id="274" r:id="rId12"/>
    <p:sldId id="260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7D4181-ED8E-4C5C-8483-099BA7915E9A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C6773C-452F-4DB0-81FF-B227A6BED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actory IMAC\Downloads\Steel House -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2736305" cy="1152128"/>
          </a:xfrm>
          <a:prstGeom prst="rect">
            <a:avLst/>
          </a:prstGeom>
          <a:noFill/>
        </p:spPr>
      </p:pic>
      <p:pic>
        <p:nvPicPr>
          <p:cNvPr id="1028" name="Picture 4" descr="C:\Users\factory IMAC\Downloads\logo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2195407" cy="1368152"/>
          </a:xfrm>
          <a:prstGeom prst="rect">
            <a:avLst/>
          </a:prstGeom>
          <a:noFill/>
        </p:spPr>
      </p:pic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/>
          <a:p>
            <a:r>
              <a:rPr lang="en-IN" dirty="0" smtClean="0"/>
              <a:t>Address – </a:t>
            </a:r>
          </a:p>
          <a:p>
            <a:r>
              <a:rPr lang="en-IN" dirty="0" smtClean="0"/>
              <a:t>984, </a:t>
            </a:r>
            <a:r>
              <a:rPr lang="en-IN" dirty="0" err="1" smtClean="0"/>
              <a:t>Bhawani</a:t>
            </a:r>
            <a:r>
              <a:rPr lang="en-IN" dirty="0" smtClean="0"/>
              <a:t> </a:t>
            </a:r>
            <a:r>
              <a:rPr lang="en-IN" dirty="0" err="1" smtClean="0"/>
              <a:t>Peth</a:t>
            </a:r>
            <a:r>
              <a:rPr lang="en-IN" dirty="0" smtClean="0"/>
              <a:t>,</a:t>
            </a:r>
          </a:p>
          <a:p>
            <a:r>
              <a:rPr lang="en-IN" dirty="0" smtClean="0"/>
              <a:t>Near </a:t>
            </a:r>
            <a:r>
              <a:rPr lang="en-IN" dirty="0" err="1" smtClean="0"/>
              <a:t>A.d</a:t>
            </a:r>
            <a:r>
              <a:rPr lang="en-IN" dirty="0" smtClean="0"/>
              <a:t> Camp </a:t>
            </a:r>
            <a:r>
              <a:rPr lang="en-IN" dirty="0" err="1" smtClean="0"/>
              <a:t>chowk</a:t>
            </a:r>
            <a:r>
              <a:rPr lang="en-IN" dirty="0" smtClean="0"/>
              <a:t>,</a:t>
            </a:r>
          </a:p>
          <a:p>
            <a:r>
              <a:rPr lang="en-IN" dirty="0" err="1" smtClean="0"/>
              <a:t>Pune</a:t>
            </a:r>
            <a:r>
              <a:rPr lang="en-IN" dirty="0" smtClean="0"/>
              <a:t> 411002.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Applications– Sheet/Plates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Weigh Bridge</a:t>
            </a:r>
            <a:endParaRPr lang="en-US" dirty="0"/>
          </a:p>
        </p:txBody>
      </p:sp>
      <p:pic>
        <p:nvPicPr>
          <p:cNvPr id="4" name="Picture 3" descr="weighbridge-truck-scale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4759176" cy="4759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Applications – Sheets/Plates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Waste Water Management plant</a:t>
            </a:r>
            <a:endParaRPr lang="en-US" dirty="0"/>
          </a:p>
        </p:txBody>
      </p:sp>
      <p:pic>
        <p:nvPicPr>
          <p:cNvPr id="4" name="Picture 3" descr="IMG_20180311_110014-e1550391004791-1024x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30090"/>
            <a:ext cx="4119631" cy="2623046"/>
          </a:xfrm>
          <a:prstGeom prst="rect">
            <a:avLst/>
          </a:prstGeom>
        </p:spPr>
      </p:pic>
      <p:pic>
        <p:nvPicPr>
          <p:cNvPr id="5" name="Picture 4" descr="sewage-treatment-plant-1547706258-46523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985" y="3468454"/>
            <a:ext cx="4374738" cy="262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Products – TMT bars</a:t>
            </a:r>
            <a:endParaRPr lang="en-US" dirty="0"/>
          </a:p>
        </p:txBody>
      </p:sp>
      <p:pic>
        <p:nvPicPr>
          <p:cNvPr id="5" name="Picture 4" descr="jsw-neosteel-tmt-bars-500x500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798683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kalika-steel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3096344" cy="1294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raju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132856"/>
            <a:ext cx="178164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rishul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484784"/>
            <a:ext cx="3219450" cy="207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AIL-INDIA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645024"/>
            <a:ext cx="3034308" cy="160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tata ste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509120"/>
            <a:ext cx="2771775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vizag rin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4725144"/>
            <a:ext cx="2280253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Applications – TMT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Construction</a:t>
            </a:r>
            <a:endParaRPr lang="en-US" dirty="0"/>
          </a:p>
        </p:txBody>
      </p:sp>
      <p:pic>
        <p:nvPicPr>
          <p:cNvPr id="4" name="Picture 3" descr="ste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3894874" cy="2924572"/>
          </a:xfrm>
          <a:prstGeom prst="rect">
            <a:avLst/>
          </a:prstGeom>
        </p:spPr>
      </p:pic>
      <p:pic>
        <p:nvPicPr>
          <p:cNvPr id="5" name="Picture 4" descr="Concrete-Wall-Construction-Process-Including-Materi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707364" cy="2109991"/>
          </a:xfrm>
          <a:prstGeom prst="rect">
            <a:avLst/>
          </a:prstGeom>
        </p:spPr>
      </p:pic>
      <p:pic>
        <p:nvPicPr>
          <p:cNvPr id="6" name="Picture 5" descr="Broadway-at-Center-1-compressed-for-services-page-GENERALCONCR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89040"/>
            <a:ext cx="4464496" cy="251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Products – Colour Coated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Used for roofing/partitions</a:t>
            </a:r>
            <a:endParaRPr lang="en-US" dirty="0"/>
          </a:p>
        </p:txBody>
      </p:sp>
      <p:pic>
        <p:nvPicPr>
          <p:cNvPr id="4" name="Picture 3" descr="es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18081" cy="2309242"/>
          </a:xfrm>
          <a:prstGeom prst="rect">
            <a:avLst/>
          </a:prstGeom>
        </p:spPr>
      </p:pic>
      <p:pic>
        <p:nvPicPr>
          <p:cNvPr id="5" name="Picture 4" descr="utt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348880"/>
            <a:ext cx="23907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Applicaions</a:t>
            </a:r>
            <a:r>
              <a:rPr lang="en-IN" dirty="0" smtClean="0"/>
              <a:t> – Colour Coated Sheets</a:t>
            </a:r>
            <a:endParaRPr lang="en-US" dirty="0"/>
          </a:p>
        </p:txBody>
      </p:sp>
      <p:pic>
        <p:nvPicPr>
          <p:cNvPr id="4" name="Content Placeholder 3" descr="peb-industrial-sh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2381250" cy="1714500"/>
          </a:xfrm>
        </p:spPr>
      </p:pic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5467364" cy="3077923"/>
          </a:xfrm>
          <a:prstGeom prst="rect">
            <a:avLst/>
          </a:prstGeom>
        </p:spPr>
      </p:pic>
      <p:pic>
        <p:nvPicPr>
          <p:cNvPr id="6" name="Picture 5" descr="peb-steel-structure-quotation-sample-shed-de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700808"/>
            <a:ext cx="306896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Products – Steel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HR/CR/GP/Colour Coated</a:t>
            </a:r>
            <a:endParaRPr lang="en-US" dirty="0"/>
          </a:p>
        </p:txBody>
      </p:sp>
      <p:pic>
        <p:nvPicPr>
          <p:cNvPr id="4" name="Picture 3" descr="cold-rolled-coils-sheets-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5020333" cy="2418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ppgi-ppgl-steel-coil-1-460x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060848"/>
            <a:ext cx="325622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stainless-steel-coils-1487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653136"/>
            <a:ext cx="3726557" cy="1600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Applications – Steel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Slit Coils</a:t>
            </a:r>
            <a:endParaRPr lang="en-US" dirty="0"/>
          </a:p>
        </p:txBody>
      </p:sp>
      <p:pic>
        <p:nvPicPr>
          <p:cNvPr id="5" name="Picture 4" descr="steel-coil-slitting-machines-250x2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08832"/>
            <a:ext cx="3162300" cy="210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stainless-steel-317l-slitting-coils-uns-s31703-slit-co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789040"/>
            <a:ext cx="4754368" cy="2537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Applications – Steel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Sheet Manufacturing</a:t>
            </a:r>
            <a:endParaRPr lang="en-US" dirty="0"/>
          </a:p>
        </p:txBody>
      </p:sp>
      <p:pic>
        <p:nvPicPr>
          <p:cNvPr id="4" name="Picture 3" descr="d1bf72dd-af72-4cf2-a66f-be26930511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6300192" cy="3109397"/>
          </a:xfrm>
          <a:prstGeom prst="rect">
            <a:avLst/>
          </a:prstGeom>
        </p:spPr>
      </p:pic>
      <p:pic>
        <p:nvPicPr>
          <p:cNvPr id="5" name="Picture 4" descr="CTL-Aut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430" y="1437745"/>
            <a:ext cx="3578994" cy="170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Steel House?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572000"/>
          </a:xfrm>
        </p:spPr>
        <p:txBody>
          <a:bodyPr/>
          <a:lstStyle/>
          <a:p>
            <a:r>
              <a:rPr lang="en-IN" dirty="0" smtClean="0"/>
              <a:t>35 years of expertise in trading</a:t>
            </a:r>
          </a:p>
          <a:p>
            <a:r>
              <a:rPr lang="en-IN" dirty="0" smtClean="0"/>
              <a:t>Widest range of products and brands in the </a:t>
            </a:r>
            <a:r>
              <a:rPr lang="en-IN" dirty="0" smtClean="0"/>
              <a:t>market</a:t>
            </a:r>
          </a:p>
          <a:p>
            <a:r>
              <a:rPr lang="en-IN" dirty="0" smtClean="0"/>
              <a:t>Trusted all over India</a:t>
            </a:r>
          </a:p>
          <a:p>
            <a:r>
              <a:rPr lang="en-IN" dirty="0" smtClean="0"/>
              <a:t>Great co-ordinating staff</a:t>
            </a:r>
          </a:p>
          <a:p>
            <a:r>
              <a:rPr lang="en-IN" dirty="0" smtClean="0"/>
              <a:t>Delivery of steel all over Maharashtra, Madhya Pradesh and Gujarat from he closest vendor/dealer</a:t>
            </a:r>
          </a:p>
          <a:p>
            <a:r>
              <a:rPr lang="en-IN" dirty="0" smtClean="0"/>
              <a:t>Customer centric approach</a:t>
            </a:r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Personal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503920" cy="3606152"/>
          </a:xfrm>
        </p:spPr>
        <p:txBody>
          <a:bodyPr/>
          <a:lstStyle/>
          <a:p>
            <a:r>
              <a:rPr lang="en-IN" dirty="0" smtClean="0"/>
              <a:t>Name – </a:t>
            </a:r>
            <a:r>
              <a:rPr lang="en-IN" dirty="0" err="1" smtClean="0"/>
              <a:t>Sufiyan</a:t>
            </a:r>
            <a:r>
              <a:rPr lang="en-IN" dirty="0" smtClean="0"/>
              <a:t> </a:t>
            </a:r>
            <a:r>
              <a:rPr lang="en-IN" dirty="0" err="1" smtClean="0"/>
              <a:t>Salim</a:t>
            </a:r>
            <a:r>
              <a:rPr lang="en-IN" dirty="0" smtClean="0"/>
              <a:t> </a:t>
            </a:r>
            <a:r>
              <a:rPr lang="en-IN" dirty="0" err="1" smtClean="0"/>
              <a:t>Memon</a:t>
            </a:r>
            <a:endParaRPr lang="en-IN" dirty="0" smtClean="0"/>
          </a:p>
          <a:p>
            <a:r>
              <a:rPr lang="en-IN" dirty="0" smtClean="0"/>
              <a:t>Qualification </a:t>
            </a:r>
            <a:r>
              <a:rPr lang="en-IN" dirty="0" smtClean="0"/>
              <a:t>– BBA (Accounting &amp; Finance)</a:t>
            </a:r>
          </a:p>
          <a:p>
            <a:pPr>
              <a:buNone/>
            </a:pPr>
            <a:r>
              <a:rPr lang="en-IN" dirty="0" smtClean="0"/>
              <a:t>				 </a:t>
            </a:r>
            <a:r>
              <a:rPr lang="en-IN" sz="2000" dirty="0" smtClean="0"/>
              <a:t>Symbiosis Centre for Management </a:t>
            </a:r>
            <a:r>
              <a:rPr lang="en-IN" sz="2000" dirty="0" smtClean="0"/>
              <a:t>Studies</a:t>
            </a:r>
          </a:p>
          <a:p>
            <a:r>
              <a:rPr lang="en-IN" dirty="0" smtClean="0"/>
              <a:t>Groups affiliated with</a:t>
            </a:r>
          </a:p>
          <a:p>
            <a:pPr lvl="2"/>
            <a:r>
              <a:rPr lang="en-IN" dirty="0" smtClean="0"/>
              <a:t>Chrysalis Entrepreneurs’ Forum</a:t>
            </a:r>
          </a:p>
          <a:p>
            <a:pPr lvl="2"/>
            <a:r>
              <a:rPr lang="en-IN" dirty="0" err="1" smtClean="0"/>
              <a:t>Cutchi</a:t>
            </a:r>
            <a:r>
              <a:rPr lang="en-IN" dirty="0" smtClean="0"/>
              <a:t> </a:t>
            </a:r>
            <a:r>
              <a:rPr lang="en-IN" dirty="0" err="1" smtClean="0"/>
              <a:t>Memon</a:t>
            </a:r>
            <a:r>
              <a:rPr lang="en-IN" dirty="0" smtClean="0"/>
              <a:t> Organisation</a:t>
            </a:r>
          </a:p>
          <a:p>
            <a:pPr lvl="2"/>
            <a:r>
              <a:rPr lang="en-IN" dirty="0" smtClean="0"/>
              <a:t>Poona Iron &amp; Steel Merchants’ Association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Gives</a:t>
            </a:r>
            <a:endParaRPr lang="en-US" dirty="0"/>
          </a:p>
        </p:txBody>
      </p:sp>
      <p:pic>
        <p:nvPicPr>
          <p:cNvPr id="3" name="Picture 2" descr="1485601984_pratik-log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1584176" cy="953081"/>
          </a:xfrm>
          <a:prstGeom prst="rect">
            <a:avLst/>
          </a:prstGeom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83618"/>
            <a:ext cx="1513334" cy="1513334"/>
          </a:xfrm>
          <a:prstGeom prst="rect">
            <a:avLst/>
          </a:prstGeom>
        </p:spPr>
      </p:pic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1440160" cy="1440160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325838"/>
            <a:ext cx="2237636" cy="1407418"/>
          </a:xfrm>
          <a:prstGeom prst="rect">
            <a:avLst/>
          </a:prstGeom>
        </p:spPr>
      </p:pic>
      <p:pic>
        <p:nvPicPr>
          <p:cNvPr id="7" name="Picture 6" descr="download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97377" y="1484784"/>
            <a:ext cx="1967111" cy="1392449"/>
          </a:xfrm>
          <a:prstGeom prst="rect">
            <a:avLst/>
          </a:prstGeom>
        </p:spPr>
      </p:pic>
      <p:pic>
        <p:nvPicPr>
          <p:cNvPr id="8" name="Picture 7" descr="download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1484784"/>
            <a:ext cx="1384733" cy="1179587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2837" y="1556792"/>
            <a:ext cx="1913259" cy="1396752"/>
          </a:xfrm>
          <a:prstGeom prst="rect">
            <a:avLst/>
          </a:prstGeom>
        </p:spPr>
      </p:pic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9488" y="2924944"/>
            <a:ext cx="1905000" cy="1905000"/>
          </a:xfrm>
          <a:prstGeom prst="rect">
            <a:avLst/>
          </a:prstGeom>
        </p:spPr>
      </p:pic>
      <p:pic>
        <p:nvPicPr>
          <p:cNvPr id="11" name="Picture 10" descr="image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09735" y="2996952"/>
            <a:ext cx="1638529" cy="1809524"/>
          </a:xfrm>
          <a:prstGeom prst="rect">
            <a:avLst/>
          </a:prstGeom>
        </p:spPr>
      </p:pic>
      <p:pic>
        <p:nvPicPr>
          <p:cNvPr id="12" name="Picture 11" descr="logo (1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8140" y="3068960"/>
            <a:ext cx="1855828" cy="651663"/>
          </a:xfrm>
          <a:prstGeom prst="rect">
            <a:avLst/>
          </a:prstGeom>
        </p:spPr>
      </p:pic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91500" y="3789040"/>
            <a:ext cx="2628572" cy="647619"/>
          </a:xfrm>
          <a:prstGeom prst="rect">
            <a:avLst/>
          </a:prstGeom>
        </p:spPr>
      </p:pic>
      <p:pic>
        <p:nvPicPr>
          <p:cNvPr id="14" name="Picture 13" descr="s1z7rhz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43808" y="4581128"/>
            <a:ext cx="1885950" cy="1752600"/>
          </a:xfrm>
          <a:prstGeom prst="rect">
            <a:avLst/>
          </a:prstGeom>
        </p:spPr>
      </p:pic>
      <p:pic>
        <p:nvPicPr>
          <p:cNvPr id="15" name="Picture 14" descr="sil-new-logo-500x50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84576" y="4653136"/>
            <a:ext cx="3707904" cy="1779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Gives</a:t>
            </a:r>
            <a:endParaRPr lang="en-US" dirty="0"/>
          </a:p>
        </p:txBody>
      </p:sp>
      <p:pic>
        <p:nvPicPr>
          <p:cNvPr id="4" name="Picture 3" descr="5a96a027890dd00e3c0037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279722"/>
            <a:ext cx="2604100" cy="1933254"/>
          </a:xfrm>
          <a:prstGeom prst="rect">
            <a:avLst/>
          </a:prstGeom>
        </p:spPr>
      </p:pic>
      <p:pic>
        <p:nvPicPr>
          <p:cNvPr id="5" name="Picture 4" descr="050218071232Wind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3419872" cy="1709936"/>
          </a:xfrm>
          <a:prstGeom prst="rect">
            <a:avLst/>
          </a:prstGeom>
        </p:spPr>
      </p:pic>
      <p:pic>
        <p:nvPicPr>
          <p:cNvPr id="6" name="Picture 5" descr="download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36590"/>
            <a:ext cx="2124075" cy="2152650"/>
          </a:xfrm>
          <a:prstGeom prst="rect">
            <a:avLst/>
          </a:prstGeom>
        </p:spPr>
      </p:pic>
      <p:pic>
        <p:nvPicPr>
          <p:cNvPr id="8" name="Picture 7" descr="logo creati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7503" y="3140968"/>
            <a:ext cx="2202929" cy="1407887"/>
          </a:xfrm>
          <a:prstGeom prst="rect">
            <a:avLst/>
          </a:prstGeom>
        </p:spPr>
      </p:pic>
      <p:pic>
        <p:nvPicPr>
          <p:cNvPr id="9" name="Picture 8" descr="logo_buil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356992"/>
            <a:ext cx="3036942" cy="264222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0430" y="4581128"/>
            <a:ext cx="179598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556792"/>
            <a:ext cx="198090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295" y="2276872"/>
            <a:ext cx="82734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 you!</a:t>
            </a:r>
          </a:p>
          <a:p>
            <a:pPr algn="ctr"/>
            <a:endParaRPr lang="en-US" sz="5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IN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Iron Man of Harmony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Products – Mild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81336"/>
            <a:ext cx="8503920" cy="4572000"/>
          </a:xfrm>
        </p:spPr>
        <p:txBody>
          <a:bodyPr/>
          <a:lstStyle/>
          <a:p>
            <a:pPr algn="ctr">
              <a:buNone/>
            </a:pPr>
            <a:r>
              <a:rPr lang="en-IN" dirty="0" smtClean="0"/>
              <a:t>We deal in everything related to Mild </a:t>
            </a:r>
            <a:r>
              <a:rPr lang="en-IN" dirty="0" smtClean="0"/>
              <a:t>Steel</a:t>
            </a:r>
          </a:p>
          <a:p>
            <a:pPr lvl="1"/>
            <a:r>
              <a:rPr lang="en-IN" dirty="0" smtClean="0"/>
              <a:t>MS Pipes</a:t>
            </a:r>
          </a:p>
          <a:p>
            <a:pPr lvl="1"/>
            <a:r>
              <a:rPr lang="en-IN" dirty="0" smtClean="0"/>
              <a:t>MS Angles/Channels/Beams</a:t>
            </a:r>
          </a:p>
          <a:p>
            <a:pPr lvl="1"/>
            <a:r>
              <a:rPr lang="en-IN" dirty="0" smtClean="0"/>
              <a:t>Sheets (HR/CR/GP)</a:t>
            </a:r>
          </a:p>
          <a:p>
            <a:pPr lvl="1"/>
            <a:r>
              <a:rPr lang="en-IN" dirty="0" smtClean="0"/>
              <a:t>Plates</a:t>
            </a:r>
          </a:p>
          <a:p>
            <a:pPr lvl="1"/>
            <a:r>
              <a:rPr lang="en-IN" dirty="0" smtClean="0"/>
              <a:t>TMT bars</a:t>
            </a:r>
          </a:p>
          <a:p>
            <a:pPr lvl="1"/>
            <a:r>
              <a:rPr lang="en-IN" dirty="0" smtClean="0"/>
              <a:t>Colour coated sheets</a:t>
            </a:r>
          </a:p>
          <a:p>
            <a:pPr lvl="1"/>
            <a:r>
              <a:rPr lang="en-IN" dirty="0" smtClean="0"/>
              <a:t>Steel Coils</a:t>
            </a:r>
            <a:endParaRPr lang="en-IN" dirty="0" smtClean="0"/>
          </a:p>
          <a:p>
            <a:pPr lvl="1"/>
            <a:endParaRPr lang="en-IN" dirty="0" smtClean="0"/>
          </a:p>
          <a:p>
            <a:pPr lvl="1"/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Products - Pipes</a:t>
            </a:r>
            <a:endParaRPr lang="en-US" dirty="0"/>
          </a:p>
        </p:txBody>
      </p:sp>
      <p:pic>
        <p:nvPicPr>
          <p:cNvPr id="11" name="Picture 10" descr="apol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151216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bhush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03922"/>
            <a:ext cx="2560116" cy="96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duratu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40968"/>
            <a:ext cx="1509870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jind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212976"/>
            <a:ext cx="2826482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jsw stee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968" y="4538640"/>
            <a:ext cx="3161928" cy="177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nezo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2852936"/>
            <a:ext cx="3456384" cy="1286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surya-prakash-mild-steel-square-pipe-500x5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4365104"/>
            <a:ext cx="3456384" cy="194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tata-structura-steel-pipe-500x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14549" y="1484784"/>
            <a:ext cx="2833915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Applications –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Steel Structural Sheds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dustrial-parking-shed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2448272" cy="2448272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steel-parking-shed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492896"/>
            <a:ext cx="2304256" cy="2304256"/>
          </a:xfrm>
          <a:prstGeom prst="rect">
            <a:avLst/>
          </a:prstGeom>
        </p:spPr>
      </p:pic>
      <p:pic>
        <p:nvPicPr>
          <p:cNvPr id="6" name="Picture 5" descr="PoleBarnsAFr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826" y="2420888"/>
            <a:ext cx="3702390" cy="267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Applications –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Frames &amp; Racks</a:t>
            </a:r>
            <a:endParaRPr lang="en-US" dirty="0"/>
          </a:p>
        </p:txBody>
      </p:sp>
      <p:pic>
        <p:nvPicPr>
          <p:cNvPr id="4" name="Picture 3" descr="kristar sto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16111"/>
            <a:ext cx="4176464" cy="3501121"/>
          </a:xfrm>
          <a:prstGeom prst="rect">
            <a:avLst/>
          </a:prstGeom>
        </p:spPr>
      </p:pic>
      <p:pic>
        <p:nvPicPr>
          <p:cNvPr id="5" name="Picture 4" descr="mezanine fl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60" y="1988840"/>
            <a:ext cx="3810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Products – Sheets/Plates</a:t>
            </a:r>
            <a:endParaRPr lang="en-US" dirty="0"/>
          </a:p>
        </p:txBody>
      </p:sp>
      <p:pic>
        <p:nvPicPr>
          <p:cNvPr id="5" name="Picture 4" descr="ms-sheet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654152" cy="3654152"/>
          </a:xfrm>
          <a:prstGeom prst="rect">
            <a:avLst/>
          </a:prstGeom>
        </p:spPr>
      </p:pic>
      <p:pic>
        <p:nvPicPr>
          <p:cNvPr id="6" name="Picture 5" descr="ms-plain-sheet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93096"/>
            <a:ext cx="3888432" cy="2020677"/>
          </a:xfrm>
          <a:prstGeom prst="rect">
            <a:avLst/>
          </a:prstGeom>
        </p:spPr>
      </p:pic>
      <p:pic>
        <p:nvPicPr>
          <p:cNvPr id="4" name="Content Placeholder 3" descr="MS-Chequered-plates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99697" y="1556792"/>
            <a:ext cx="3540255" cy="269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Applications– Sheet/Plates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Control Panels</a:t>
            </a:r>
            <a:endParaRPr lang="en-US" dirty="0"/>
          </a:p>
        </p:txBody>
      </p:sp>
      <p:pic>
        <p:nvPicPr>
          <p:cNvPr id="4" name="Picture 3" descr="d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3415764" cy="2664296"/>
          </a:xfrm>
          <a:prstGeom prst="rect">
            <a:avLst/>
          </a:prstGeom>
        </p:spPr>
      </p:pic>
      <p:pic>
        <p:nvPicPr>
          <p:cNvPr id="5" name="Picture 4" descr="prisan-controls-pvt-ltd-narhe-gaon-pune-control-panel-dealers-3ohr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067272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Applications– Sheet/Plates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Cable Tray</a:t>
            </a:r>
            <a:endParaRPr lang="en-US" dirty="0"/>
          </a:p>
        </p:txBody>
      </p:sp>
      <p:pic>
        <p:nvPicPr>
          <p:cNvPr id="4" name="Picture 3" descr="R202954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0616" y="2060848"/>
            <a:ext cx="1353312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pratik-cable-tray-system-sukhasagar-nagar-pune-cable-tray-manufacturers-1g23t4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44824"/>
            <a:ext cx="3145278" cy="4193704"/>
          </a:xfrm>
          <a:prstGeom prst="rect">
            <a:avLst/>
          </a:prstGeom>
        </p:spPr>
      </p:pic>
      <p:pic>
        <p:nvPicPr>
          <p:cNvPr id="6" name="Picture 5" descr="85956386-ladder-cable-tray-at-electrical-control-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996952"/>
            <a:ext cx="4572000" cy="304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828</TotalTime>
  <Words>191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Slide 1</vt:lpstr>
      <vt:lpstr>Personal Details</vt:lpstr>
      <vt:lpstr>Products – Mild Steel</vt:lpstr>
      <vt:lpstr>Products - Pipes</vt:lpstr>
      <vt:lpstr>Applications – Pipes</vt:lpstr>
      <vt:lpstr>Applications – Pipes</vt:lpstr>
      <vt:lpstr>Products – Sheets/Plates</vt:lpstr>
      <vt:lpstr>Applications– Sheet/Plates</vt:lpstr>
      <vt:lpstr>Applications– Sheet/Plates</vt:lpstr>
      <vt:lpstr>Applications– Sheet/Plates</vt:lpstr>
      <vt:lpstr>Applications – Sheets/Plates</vt:lpstr>
      <vt:lpstr>Products – TMT bars</vt:lpstr>
      <vt:lpstr>Applications – TMT Bar</vt:lpstr>
      <vt:lpstr>Products – Colour Coated Sheet</vt:lpstr>
      <vt:lpstr>Applicaions – Colour Coated Sheets</vt:lpstr>
      <vt:lpstr>Products – Steel Coils</vt:lpstr>
      <vt:lpstr>Applications – Steel Coils</vt:lpstr>
      <vt:lpstr>Applications – Steel Coils</vt:lpstr>
      <vt:lpstr>Why Steel House?</vt:lpstr>
      <vt:lpstr>Gives</vt:lpstr>
      <vt:lpstr>Gives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62</cp:revision>
  <dcterms:created xsi:type="dcterms:W3CDTF">2019-12-05T09:55:05Z</dcterms:created>
  <dcterms:modified xsi:type="dcterms:W3CDTF">2019-12-11T13:14:30Z</dcterms:modified>
</cp:coreProperties>
</file>